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  <p:sldId id="257" r:id="rId3"/>
    <p:sldId id="258" r:id="rId4"/>
    <p:sldId id="266" r:id="rId5"/>
    <p:sldId id="261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6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FB8E"/>
    <a:srgbClr val="AE78D6"/>
    <a:srgbClr val="2B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2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053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963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79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838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277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53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6971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21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383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8050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047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954CF-BDE0-41A4-AB4A-8A6C76083C33}" type="datetimeFigureOut">
              <a:rPr lang="de-DE" smtClean="0"/>
              <a:t>20.03.2023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D8C07-F915-40B8-B0F4-E26C2859D9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771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nio.com/de/landschaften/wald/wald-gras-landschaft-natur-sonne-blendung-park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08316-3E5B-DC5F-62A4-DC31250E1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1150" y="1038225"/>
            <a:ext cx="6690012" cy="123825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de-DE" sz="6700" dirty="0">
                <a:latin typeface="Bayerndruck" panose="00000400000000000000" pitchFamily="2" charset="0"/>
              </a:rPr>
              <a:t>Bücherflohmarkt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2D10578-7AC3-5969-43C9-A89E02A56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6503" y="953222"/>
            <a:ext cx="6748318" cy="506123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48DF652-C0BA-7776-074F-149F82663508}"/>
              </a:ext>
            </a:extLst>
          </p:cNvPr>
          <p:cNvSpPr txBox="1"/>
          <p:nvPr/>
        </p:nvSpPr>
        <p:spPr>
          <a:xfrm>
            <a:off x="6600825" y="3657600"/>
            <a:ext cx="3971925" cy="1200329"/>
          </a:xfrm>
          <a:prstGeom prst="rect">
            <a:avLst/>
          </a:prstGeom>
          <a:solidFill>
            <a:srgbClr val="83FB8E"/>
          </a:solidFill>
        </p:spPr>
        <p:txBody>
          <a:bodyPr wrap="square" rtlCol="0">
            <a:spAutoFit/>
          </a:bodyPr>
          <a:lstStyle/>
          <a:p>
            <a:r>
              <a:rPr lang="de-DE" sz="7200" dirty="0"/>
              <a:t>17.3.2023</a:t>
            </a:r>
          </a:p>
        </p:txBody>
      </p:sp>
    </p:spTree>
    <p:extLst>
      <p:ext uri="{BB962C8B-B14F-4D97-AF65-F5344CB8AC3E}">
        <p14:creationId xmlns:p14="http://schemas.microsoft.com/office/powerpoint/2010/main" val="225701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A3CF033-5215-A44F-B9E9-71B5C4CC0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27" y="0"/>
            <a:ext cx="9166195" cy="687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9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DC969A9-D576-C27A-2E87-0C247C3D6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5544" y="923059"/>
            <a:ext cx="6682507" cy="501188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762E7D1-FB91-8067-F9AA-6D05FC7DF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0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E1D49A0-08C2-3116-6066-C277CF7FF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46" y="88776"/>
            <a:ext cx="8853997" cy="664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38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65B0DEB-E103-91C8-2D51-454447DBD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6729" y="945898"/>
            <a:ext cx="6756688" cy="50675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B0A1984-0950-D81F-49A2-D97857DC8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8648" y="945898"/>
            <a:ext cx="6756688" cy="506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7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78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732DEBF-DA1E-5015-742D-10C430B6A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5503" y="925917"/>
            <a:ext cx="6671320" cy="500349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EAB1421-D852-CEBD-C3D4-4BF0B631F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4806" y="928592"/>
            <a:ext cx="6671321" cy="500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3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E8E92C2-905D-0BF3-8160-E8A4688A9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14" y="240980"/>
            <a:ext cx="8501386" cy="637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35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AD730D1-FA70-11E7-BE0F-AD77A6A85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89" y="122766"/>
            <a:ext cx="8816622" cy="661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45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04B658C-C63A-523F-B735-826D515E1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22" y="93133"/>
            <a:ext cx="8895644" cy="66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779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036A216-302D-6C5A-B7C4-759AC9B99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978" y="84666"/>
            <a:ext cx="8918222" cy="668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5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78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C51251C-CE9A-8A10-EDD5-B946A5792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672" y="912166"/>
            <a:ext cx="6484527" cy="486339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0E78079-E181-AE63-277F-04771A0EE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5434" y="912166"/>
            <a:ext cx="6484527" cy="486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08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B931EAE-154A-184C-F445-FCF57496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96738" y="921810"/>
            <a:ext cx="6674557" cy="500591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4845B57-CAFE-10C0-E024-77EE768BD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738" y="821268"/>
            <a:ext cx="6656680" cy="499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573B50-9EC9-75B5-2613-70152BF169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356"/>
            <a:ext cx="9144000" cy="6208888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rgbClr val="002060"/>
                </a:solidFill>
                <a:latin typeface="Bayerndruck" panose="00000400000000000000" pitchFamily="2" charset="0"/>
              </a:rPr>
              <a:t>Was schätzt ihr?</a:t>
            </a:r>
            <a:br>
              <a:rPr lang="de-DE" dirty="0">
                <a:solidFill>
                  <a:srgbClr val="002060"/>
                </a:solidFill>
                <a:latin typeface="Bayerndruck" panose="00000400000000000000" pitchFamily="2" charset="0"/>
              </a:rPr>
            </a:br>
            <a:r>
              <a:rPr lang="de-DE" dirty="0">
                <a:solidFill>
                  <a:srgbClr val="002060"/>
                </a:solidFill>
                <a:latin typeface="Bayerndruck" panose="00000400000000000000" pitchFamily="2" charset="0"/>
              </a:rPr>
              <a:t>Wie viele Bäume können von den Einnahmen gepflanzt werden?</a:t>
            </a:r>
            <a:br>
              <a:rPr lang="de-DE" dirty="0">
                <a:solidFill>
                  <a:srgbClr val="002060"/>
                </a:solidFill>
                <a:latin typeface="Bayerndruck" panose="00000400000000000000" pitchFamily="2" charset="0"/>
              </a:rPr>
            </a:br>
            <a:br>
              <a:rPr lang="de-DE" dirty="0">
                <a:solidFill>
                  <a:srgbClr val="002060"/>
                </a:solidFill>
                <a:latin typeface="Bayerndruck" panose="00000400000000000000" pitchFamily="2" charset="0"/>
              </a:rPr>
            </a:br>
            <a:r>
              <a:rPr lang="de-DE" dirty="0">
                <a:solidFill>
                  <a:srgbClr val="C00000"/>
                </a:solidFill>
                <a:latin typeface="Bayerndruck" panose="00000400000000000000" pitchFamily="2" charset="0"/>
              </a:rPr>
              <a:t>1 € = 1 Baum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F229DA1-BADC-CCC2-3DBD-9965D2020369}"/>
              </a:ext>
            </a:extLst>
          </p:cNvPr>
          <p:cNvSpPr txBox="1"/>
          <p:nvPr/>
        </p:nvSpPr>
        <p:spPr>
          <a:xfrm>
            <a:off x="970844" y="1049867"/>
            <a:ext cx="553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Bayerndruck" panose="00000400000000000000" pitchFamily="2" charset="0"/>
              </a:rPr>
              <a:t>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3D87871-13D5-C3B5-7CC8-49607812DF90}"/>
              </a:ext>
            </a:extLst>
          </p:cNvPr>
          <p:cNvSpPr txBox="1"/>
          <p:nvPr/>
        </p:nvSpPr>
        <p:spPr>
          <a:xfrm>
            <a:off x="10673644" y="3705999"/>
            <a:ext cx="6660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Bayerndruck" panose="00000400000000000000" pitchFamily="2" charset="0"/>
              </a:rPr>
              <a:t>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2A2E52E-7110-6703-FF8F-2210D8CC31AD}"/>
              </a:ext>
            </a:extLst>
          </p:cNvPr>
          <p:cNvSpPr txBox="1"/>
          <p:nvPr/>
        </p:nvSpPr>
        <p:spPr>
          <a:xfrm>
            <a:off x="10247489" y="649758"/>
            <a:ext cx="846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latin typeface="Bayerndruck" panose="00000400000000000000" pitchFamily="2" charset="0"/>
              </a:rPr>
              <a:t>?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80D644C-97D7-3A41-8C26-7158E969FE18}"/>
              </a:ext>
            </a:extLst>
          </p:cNvPr>
          <p:cNvSpPr txBox="1"/>
          <p:nvPr/>
        </p:nvSpPr>
        <p:spPr>
          <a:xfrm>
            <a:off x="987777" y="4884804"/>
            <a:ext cx="643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latin typeface="Bayerndruck" panose="000004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0072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6EFDEBE-484D-E8D2-C68C-1E4FB4CAD0EE}"/>
              </a:ext>
            </a:extLst>
          </p:cNvPr>
          <p:cNvSpPr txBox="1"/>
          <p:nvPr/>
        </p:nvSpPr>
        <p:spPr>
          <a:xfrm>
            <a:off x="1180731" y="3986074"/>
            <a:ext cx="103691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>
                <a:solidFill>
                  <a:srgbClr val="FF0000"/>
                </a:solidFill>
                <a:latin typeface="Bayerndruck" panose="00000400000000000000" pitchFamily="2" charset="0"/>
              </a:rPr>
              <a:t>Zusammen haben wir </a:t>
            </a:r>
            <a:r>
              <a:rPr lang="de-DE" sz="7200" b="1" dirty="0">
                <a:solidFill>
                  <a:srgbClr val="FF0000"/>
                </a:solidFill>
                <a:latin typeface="Bayerndruck" panose="00000400000000000000" pitchFamily="2" charset="0"/>
              </a:rPr>
              <a:t>638 €</a:t>
            </a:r>
            <a:r>
              <a:rPr lang="de-DE" sz="7200" dirty="0">
                <a:solidFill>
                  <a:srgbClr val="FF0000"/>
                </a:solidFill>
                <a:latin typeface="Bayerndruck" panose="00000400000000000000" pitchFamily="2" charset="0"/>
              </a:rPr>
              <a:t> eingenommen!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FADA142-D00E-A40E-B653-1FD9E5B70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10051" y="292963"/>
            <a:ext cx="5314950" cy="345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4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35</Words>
  <Application>Microsoft Office PowerPoint</Application>
  <PresentationFormat>Breitbild</PresentationFormat>
  <Paragraphs>8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Bayerndruck</vt:lpstr>
      <vt:lpstr>Calibri</vt:lpstr>
      <vt:lpstr>Calibri Light</vt:lpstr>
      <vt:lpstr>Office</vt:lpstr>
      <vt:lpstr>Bücherflohmarkt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Was schätzt ihr? Wie viele Bäume können von den Einnahmen gepflanzt werden?  1 € = 1 Baum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Bücherflohmarkt</dc:title>
  <dc:creator>Sonja Schneid</dc:creator>
  <cp:lastModifiedBy>Sonja Schneid</cp:lastModifiedBy>
  <cp:revision>3</cp:revision>
  <dcterms:created xsi:type="dcterms:W3CDTF">2023-03-19T12:00:35Z</dcterms:created>
  <dcterms:modified xsi:type="dcterms:W3CDTF">2023-03-20T16:05:50Z</dcterms:modified>
</cp:coreProperties>
</file>