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</p:sldMasterIdLst>
  <p:sldIdLst>
    <p:sldId id="256" r:id="rId2"/>
    <p:sldId id="257" r:id="rId3"/>
    <p:sldId id="258" r:id="rId4"/>
    <p:sldId id="266" r:id="rId5"/>
    <p:sldId id="261" r:id="rId6"/>
    <p:sldId id="263" r:id="rId7"/>
    <p:sldId id="264" r:id="rId8"/>
    <p:sldId id="267" r:id="rId9"/>
    <p:sldId id="268" r:id="rId10"/>
    <p:sldId id="269" r:id="rId11"/>
    <p:sldId id="270" r:id="rId12"/>
    <p:sldId id="271" r:id="rId13"/>
    <p:sldId id="276" r:id="rId14"/>
    <p:sldId id="273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3FB8E"/>
    <a:srgbClr val="AE78D6"/>
    <a:srgbClr val="2B59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27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954CF-BDE0-41A4-AB4A-8A6C76083C33}" type="datetimeFigureOut">
              <a:rPr lang="de-DE" smtClean="0"/>
              <a:t>20.03.2023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D8C07-F915-40B8-B0F4-E26C2859D9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0532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954CF-BDE0-41A4-AB4A-8A6C76083C33}" type="datetimeFigureOut">
              <a:rPr lang="de-DE" smtClean="0"/>
              <a:t>20.03.2023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D8C07-F915-40B8-B0F4-E26C2859D9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380504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954CF-BDE0-41A4-AB4A-8A6C76083C33}" type="datetimeFigureOut">
              <a:rPr lang="de-DE" smtClean="0"/>
              <a:t>20.03.2023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D8C07-F915-40B8-B0F4-E26C2859D9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41047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954CF-BDE0-41A4-AB4A-8A6C76083C33}" type="datetimeFigureOut">
              <a:rPr lang="de-DE" smtClean="0"/>
              <a:t>20.03.2023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D8C07-F915-40B8-B0F4-E26C2859D9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39632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954CF-BDE0-41A4-AB4A-8A6C76083C33}" type="datetimeFigureOut">
              <a:rPr lang="de-DE" smtClean="0"/>
              <a:t>20.03.2023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D8C07-F915-40B8-B0F4-E26C2859D9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1797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954CF-BDE0-41A4-AB4A-8A6C76083C33}" type="datetimeFigureOut">
              <a:rPr lang="de-DE" smtClean="0"/>
              <a:t>20.03.2023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D8C07-F915-40B8-B0F4-E26C2859D9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72838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954CF-BDE0-41A4-AB4A-8A6C76083C33}" type="datetimeFigureOut">
              <a:rPr lang="de-DE" smtClean="0"/>
              <a:t>20.03.2023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D8C07-F915-40B8-B0F4-E26C2859D9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2777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954CF-BDE0-41A4-AB4A-8A6C76083C33}" type="datetimeFigureOut">
              <a:rPr lang="de-DE" smtClean="0"/>
              <a:t>20.03.2023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D8C07-F915-40B8-B0F4-E26C2859D9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53239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954CF-BDE0-41A4-AB4A-8A6C76083C33}" type="datetimeFigureOut">
              <a:rPr lang="de-DE" smtClean="0"/>
              <a:t>20.03.2023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D8C07-F915-40B8-B0F4-E26C2859D9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6971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954CF-BDE0-41A4-AB4A-8A6C76083C33}" type="datetimeFigureOut">
              <a:rPr lang="de-DE" smtClean="0"/>
              <a:t>20.03.2023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D8C07-F915-40B8-B0F4-E26C2859D9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7214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954CF-BDE0-41A4-AB4A-8A6C76083C33}" type="datetimeFigureOut">
              <a:rPr lang="de-DE" smtClean="0"/>
              <a:t>20.03.2023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D8C07-F915-40B8-B0F4-E26C2859D9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9838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C954CF-BDE0-41A4-AB4A-8A6C76083C33}" type="datetimeFigureOut">
              <a:rPr lang="de-DE" smtClean="0"/>
              <a:t>20.03.2023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D8C07-F915-40B8-B0F4-E26C2859D97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7719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nio.com/de/landschaften/wald/wald-gras-landschaft-natur-sonne-blendung-park" TargetMode="External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C08316-3E5B-DC5F-62A4-DC31250E1C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1150" y="1038225"/>
            <a:ext cx="6690012" cy="123825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de-DE" sz="6700" dirty="0">
                <a:latin typeface="Bayerndruck" panose="00000400000000000000" pitchFamily="2" charset="0"/>
              </a:rPr>
              <a:t>Bücherflohmarkt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2D10578-7AC3-5969-43C9-A89E02A56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56503" y="953222"/>
            <a:ext cx="6748318" cy="5061238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048DF652-C0BA-7776-074F-149F82663508}"/>
              </a:ext>
            </a:extLst>
          </p:cNvPr>
          <p:cNvSpPr txBox="1"/>
          <p:nvPr/>
        </p:nvSpPr>
        <p:spPr>
          <a:xfrm>
            <a:off x="6600825" y="3657600"/>
            <a:ext cx="3971925" cy="1200329"/>
          </a:xfrm>
          <a:prstGeom prst="rect">
            <a:avLst/>
          </a:prstGeom>
          <a:solidFill>
            <a:srgbClr val="83FB8E"/>
          </a:solidFill>
        </p:spPr>
        <p:txBody>
          <a:bodyPr wrap="square" rtlCol="0">
            <a:spAutoFit/>
          </a:bodyPr>
          <a:lstStyle/>
          <a:p>
            <a:r>
              <a:rPr lang="de-DE" sz="7200" dirty="0"/>
              <a:t>17.3.2023</a:t>
            </a:r>
          </a:p>
        </p:txBody>
      </p:sp>
    </p:spTree>
    <p:extLst>
      <p:ext uri="{BB962C8B-B14F-4D97-AF65-F5344CB8AC3E}">
        <p14:creationId xmlns:p14="http://schemas.microsoft.com/office/powerpoint/2010/main" val="22570188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036A216-302D-6C5A-B7C4-759AC9B99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78" y="84666"/>
            <a:ext cx="8918222" cy="66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850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78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9C51251C-CE9A-8A10-EDD5-B946A57920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4672" y="912166"/>
            <a:ext cx="6484527" cy="486339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0E78079-E181-AE63-277F-04771A0EE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85434" y="912166"/>
            <a:ext cx="6484527" cy="486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089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EB931EAE-154A-184C-F445-FCF57496A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96738" y="921810"/>
            <a:ext cx="6674557" cy="500591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4845B57-CAFE-10C0-E024-77EE768BD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738" y="821268"/>
            <a:ext cx="6656680" cy="4992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18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573B50-9EC9-75B5-2613-70152BF169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8356"/>
            <a:ext cx="9144000" cy="6208888"/>
          </a:xfrm>
        </p:spPr>
        <p:txBody>
          <a:bodyPr>
            <a:noAutofit/>
          </a:bodyPr>
          <a:lstStyle/>
          <a:p>
            <a:r>
              <a:rPr lang="de-DE" dirty="0">
                <a:solidFill>
                  <a:srgbClr val="002060"/>
                </a:solidFill>
                <a:latin typeface="Bayerndruck" panose="00000400000000000000" pitchFamily="2" charset="0"/>
              </a:rPr>
              <a:t>Was schätzt ihr?</a:t>
            </a:r>
            <a:br>
              <a:rPr lang="de-DE" dirty="0">
                <a:solidFill>
                  <a:srgbClr val="002060"/>
                </a:solidFill>
                <a:latin typeface="Bayerndruck" panose="00000400000000000000" pitchFamily="2" charset="0"/>
              </a:rPr>
            </a:br>
            <a:r>
              <a:rPr lang="de-DE" dirty="0">
                <a:solidFill>
                  <a:srgbClr val="002060"/>
                </a:solidFill>
                <a:latin typeface="Bayerndruck" panose="00000400000000000000" pitchFamily="2" charset="0"/>
              </a:rPr>
              <a:t>Wie viele Bäume können von den Einnahmen gepflanzt werden?</a:t>
            </a:r>
            <a:br>
              <a:rPr lang="de-DE" dirty="0">
                <a:solidFill>
                  <a:srgbClr val="002060"/>
                </a:solidFill>
                <a:latin typeface="Bayerndruck" panose="00000400000000000000" pitchFamily="2" charset="0"/>
              </a:rPr>
            </a:br>
            <a:br>
              <a:rPr lang="de-DE" dirty="0">
                <a:solidFill>
                  <a:srgbClr val="002060"/>
                </a:solidFill>
                <a:latin typeface="Bayerndruck" panose="00000400000000000000" pitchFamily="2" charset="0"/>
              </a:rPr>
            </a:br>
            <a:r>
              <a:rPr lang="de-DE" dirty="0">
                <a:solidFill>
                  <a:srgbClr val="C00000"/>
                </a:solidFill>
                <a:latin typeface="Bayerndruck" panose="00000400000000000000" pitchFamily="2" charset="0"/>
              </a:rPr>
              <a:t>1 € = 1 Baum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F229DA1-BADC-CCC2-3DBD-9965D2020369}"/>
              </a:ext>
            </a:extLst>
          </p:cNvPr>
          <p:cNvSpPr txBox="1"/>
          <p:nvPr/>
        </p:nvSpPr>
        <p:spPr>
          <a:xfrm>
            <a:off x="970844" y="1049867"/>
            <a:ext cx="553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>
                <a:latin typeface="Bayerndruck" panose="00000400000000000000" pitchFamily="2" charset="0"/>
              </a:rPr>
              <a:t>?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3D87871-13D5-C3B5-7CC8-49607812DF90}"/>
              </a:ext>
            </a:extLst>
          </p:cNvPr>
          <p:cNvSpPr txBox="1"/>
          <p:nvPr/>
        </p:nvSpPr>
        <p:spPr>
          <a:xfrm>
            <a:off x="10673644" y="3705999"/>
            <a:ext cx="6660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5400" dirty="0">
                <a:latin typeface="Bayerndruck" panose="00000400000000000000" pitchFamily="2" charset="0"/>
              </a:rPr>
              <a:t>?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2A2E52E-7110-6703-FF8F-2210D8CC31AD}"/>
              </a:ext>
            </a:extLst>
          </p:cNvPr>
          <p:cNvSpPr txBox="1"/>
          <p:nvPr/>
        </p:nvSpPr>
        <p:spPr>
          <a:xfrm>
            <a:off x="10247489" y="649758"/>
            <a:ext cx="8466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dirty="0">
                <a:latin typeface="Bayerndruck" panose="00000400000000000000" pitchFamily="2" charset="0"/>
              </a:rPr>
              <a:t>?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80D644C-97D7-3A41-8C26-7158E969FE18}"/>
              </a:ext>
            </a:extLst>
          </p:cNvPr>
          <p:cNvSpPr txBox="1"/>
          <p:nvPr/>
        </p:nvSpPr>
        <p:spPr>
          <a:xfrm>
            <a:off x="987777" y="4884804"/>
            <a:ext cx="6434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0" dirty="0">
                <a:latin typeface="Bayerndruck" panose="000004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007238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56EFDEBE-484D-E8D2-C68C-1E4FB4CAD0EE}"/>
              </a:ext>
            </a:extLst>
          </p:cNvPr>
          <p:cNvSpPr txBox="1"/>
          <p:nvPr/>
        </p:nvSpPr>
        <p:spPr>
          <a:xfrm>
            <a:off x="1180731" y="3986074"/>
            <a:ext cx="103691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7200" dirty="0">
                <a:solidFill>
                  <a:srgbClr val="FF0000"/>
                </a:solidFill>
                <a:latin typeface="Bayerndruck" panose="00000400000000000000" pitchFamily="2" charset="0"/>
              </a:rPr>
              <a:t>Zusammen haben wir </a:t>
            </a:r>
            <a:r>
              <a:rPr lang="de-DE" sz="7200" b="1" dirty="0">
                <a:solidFill>
                  <a:srgbClr val="FF0000"/>
                </a:solidFill>
                <a:latin typeface="Bayerndruck" panose="00000400000000000000" pitchFamily="2" charset="0"/>
              </a:rPr>
              <a:t>638 €</a:t>
            </a:r>
            <a:r>
              <a:rPr lang="de-DE" sz="7200" dirty="0">
                <a:solidFill>
                  <a:srgbClr val="FF0000"/>
                </a:solidFill>
                <a:latin typeface="Bayerndruck" panose="00000400000000000000" pitchFamily="2" charset="0"/>
              </a:rPr>
              <a:t> eingenommen!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DFADA142-D00E-A40E-B653-1FD9E5B707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110051" y="292963"/>
            <a:ext cx="5314950" cy="345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544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1A3CF033-5215-A44F-B9E9-71B5C4CC08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27" y="0"/>
            <a:ext cx="9166195" cy="6874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92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DC969A9-D576-C27A-2E87-0C247C3D6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65544" y="923059"/>
            <a:ext cx="6682507" cy="501188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D762E7D1-FB91-8067-F9AA-6D05FC7DF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3875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0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E1D49A0-08C2-3116-6066-C277CF7FF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446" y="88776"/>
            <a:ext cx="8853997" cy="6640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438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465B0DEB-E103-91C8-2D51-454447DBD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729" y="945898"/>
            <a:ext cx="6756688" cy="506751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B0A1984-0950-D81F-49A2-D97857DC8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8648" y="945898"/>
            <a:ext cx="6756688" cy="506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79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78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A732DEBF-DA1E-5015-742D-10C430B6A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5503" y="925917"/>
            <a:ext cx="6671320" cy="500349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7EAB1421-D852-CEBD-C3D4-4BF0B631F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4806" y="928592"/>
            <a:ext cx="6671321" cy="500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369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E8E92C2-905D-0BF3-8160-E8A4688A9F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214" y="240980"/>
            <a:ext cx="8501386" cy="637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235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AD730D1-FA70-11E7-BE0F-AD77A6A85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289" y="122766"/>
            <a:ext cx="8816622" cy="661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45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F04B658C-C63A-523F-B735-826D515E1C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422" y="93133"/>
            <a:ext cx="8895644" cy="6671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779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AE6F2518-B084-4896-AF52-66CC2144AA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0</TotalTime>
  <Words>35</Words>
  <Application>Microsoft Office PowerPoint</Application>
  <PresentationFormat>Breitbild</PresentationFormat>
  <Paragraphs>8</Paragraphs>
  <Slides>14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14</vt:i4>
      </vt:variant>
    </vt:vector>
  </HeadingPairs>
  <TitlesOfParts>
    <vt:vector size="19" baseType="lpstr">
      <vt:lpstr>Arial</vt:lpstr>
      <vt:lpstr>Bayerndruck</vt:lpstr>
      <vt:lpstr>Calibri</vt:lpstr>
      <vt:lpstr>Calibri Light</vt:lpstr>
      <vt:lpstr>Office</vt:lpstr>
      <vt:lpstr>Bücherflohmarkt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Was schätzt ihr? Wie viele Bäume können von den Einnahmen gepflanzt werden?  1 € = 1 Baum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Bücherflohmarkt</dc:title>
  <dc:creator>Sonja Schneid</dc:creator>
  <cp:lastModifiedBy>Sonja Schneid</cp:lastModifiedBy>
  <cp:revision>3</cp:revision>
  <dcterms:created xsi:type="dcterms:W3CDTF">2023-03-19T12:00:35Z</dcterms:created>
  <dcterms:modified xsi:type="dcterms:W3CDTF">2023-03-20T16:05:50Z</dcterms:modified>
</cp:coreProperties>
</file>